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0691813" cy="75247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741"/>
  </p:normalViewPr>
  <p:slideViewPr>
    <p:cSldViewPr snapToGrid="0" snapToObjects="1">
      <p:cViewPr varScale="1">
        <p:scale>
          <a:sx n="100" d="100"/>
          <a:sy n="100" d="100"/>
        </p:scale>
        <p:origin x="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1482"/>
            <a:ext cx="9088041" cy="2619728"/>
          </a:xfrm>
        </p:spPr>
        <p:txBody>
          <a:bodyPr anchor="b"/>
          <a:lstStyle>
            <a:lvl1pPr algn="ctr">
              <a:defRPr sz="658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52236"/>
            <a:ext cx="8018860" cy="1816739"/>
          </a:xfrm>
        </p:spPr>
        <p:txBody>
          <a:bodyPr/>
          <a:lstStyle>
            <a:lvl1pPr marL="0" indent="0" algn="ctr">
              <a:buNone/>
              <a:defRPr sz="2633"/>
            </a:lvl1pPr>
            <a:lvl2pPr marL="501640" indent="0" algn="ctr">
              <a:buNone/>
              <a:defRPr sz="2194"/>
            </a:lvl2pPr>
            <a:lvl3pPr marL="1003280" indent="0" algn="ctr">
              <a:buNone/>
              <a:defRPr sz="1975"/>
            </a:lvl3pPr>
            <a:lvl4pPr marL="1504920" indent="0" algn="ctr">
              <a:buNone/>
              <a:defRPr sz="1756"/>
            </a:lvl4pPr>
            <a:lvl5pPr marL="2006559" indent="0" algn="ctr">
              <a:buNone/>
              <a:defRPr sz="1756"/>
            </a:lvl5pPr>
            <a:lvl6pPr marL="2508199" indent="0" algn="ctr">
              <a:buNone/>
              <a:defRPr sz="1756"/>
            </a:lvl6pPr>
            <a:lvl7pPr marL="3009839" indent="0" algn="ctr">
              <a:buNone/>
              <a:defRPr sz="1756"/>
            </a:lvl7pPr>
            <a:lvl8pPr marL="3511479" indent="0" algn="ctr">
              <a:buNone/>
              <a:defRPr sz="1756"/>
            </a:lvl8pPr>
            <a:lvl9pPr marL="4013119" indent="0" algn="ctr">
              <a:buNone/>
              <a:defRPr sz="1756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635F-743E-F043-BED6-D70B096552AE}" type="datetimeFigureOut">
              <a:rPr lang="pl-GB" smtClean="0"/>
              <a:t>31/01/2022</a:t>
            </a:fld>
            <a:endParaRPr lang="pl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0ADA-3B70-5847-8C6D-20858E1DD96B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631102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635F-743E-F043-BED6-D70B096552AE}" type="datetimeFigureOut">
              <a:rPr lang="pl-GB" smtClean="0"/>
              <a:t>31/01/2022</a:t>
            </a:fld>
            <a:endParaRPr lang="pl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0ADA-3B70-5847-8C6D-20858E1DD96B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1258278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0623"/>
            <a:ext cx="2305422" cy="637687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0623"/>
            <a:ext cx="6782619" cy="637687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635F-743E-F043-BED6-D70B096552AE}" type="datetimeFigureOut">
              <a:rPr lang="pl-GB" smtClean="0"/>
              <a:t>31/01/2022</a:t>
            </a:fld>
            <a:endParaRPr lang="pl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0ADA-3B70-5847-8C6D-20858E1DD96B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347605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635F-743E-F043-BED6-D70B096552AE}" type="datetimeFigureOut">
              <a:rPr lang="pl-GB" smtClean="0"/>
              <a:t>31/01/2022</a:t>
            </a:fld>
            <a:endParaRPr lang="pl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0ADA-3B70-5847-8C6D-20858E1DD96B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1881072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75964"/>
            <a:ext cx="9221689" cy="3130086"/>
          </a:xfrm>
        </p:spPr>
        <p:txBody>
          <a:bodyPr anchor="b"/>
          <a:lstStyle>
            <a:lvl1pPr>
              <a:defRPr sz="658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35662"/>
            <a:ext cx="9221689" cy="1646039"/>
          </a:xfrm>
        </p:spPr>
        <p:txBody>
          <a:bodyPr/>
          <a:lstStyle>
            <a:lvl1pPr marL="0" indent="0">
              <a:buNone/>
              <a:defRPr sz="2633">
                <a:solidFill>
                  <a:schemeClr val="tx1"/>
                </a:solidFill>
              </a:defRPr>
            </a:lvl1pPr>
            <a:lvl2pPr marL="501640" indent="0">
              <a:buNone/>
              <a:defRPr sz="2194">
                <a:solidFill>
                  <a:schemeClr val="tx1">
                    <a:tint val="75000"/>
                  </a:schemeClr>
                </a:solidFill>
              </a:defRPr>
            </a:lvl2pPr>
            <a:lvl3pPr marL="100328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3pPr>
            <a:lvl4pPr marL="1504920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4pPr>
            <a:lvl5pPr marL="200655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5pPr>
            <a:lvl6pPr marL="250819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6pPr>
            <a:lvl7pPr marL="300983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7pPr>
            <a:lvl8pPr marL="351147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8pPr>
            <a:lvl9pPr marL="4013119" indent="0">
              <a:buNone/>
              <a:defRPr sz="17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635F-743E-F043-BED6-D70B096552AE}" type="datetimeFigureOut">
              <a:rPr lang="pl-GB" smtClean="0"/>
              <a:t>31/01/2022</a:t>
            </a:fld>
            <a:endParaRPr lang="pl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0ADA-3B70-5847-8C6D-20858E1DD96B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1346379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03116"/>
            <a:ext cx="4544021" cy="477438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03116"/>
            <a:ext cx="4544021" cy="477438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635F-743E-F043-BED6-D70B096552AE}" type="datetimeFigureOut">
              <a:rPr lang="pl-GB" smtClean="0"/>
              <a:t>31/01/2022</a:t>
            </a:fld>
            <a:endParaRPr lang="pl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0ADA-3B70-5847-8C6D-20858E1DD96B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32777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0625"/>
            <a:ext cx="9221689" cy="14544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44609"/>
            <a:ext cx="4523137" cy="904015"/>
          </a:xfrm>
        </p:spPr>
        <p:txBody>
          <a:bodyPr anchor="b"/>
          <a:lstStyle>
            <a:lvl1pPr marL="0" indent="0">
              <a:buNone/>
              <a:defRPr sz="2633" b="1"/>
            </a:lvl1pPr>
            <a:lvl2pPr marL="501640" indent="0">
              <a:buNone/>
              <a:defRPr sz="2194" b="1"/>
            </a:lvl2pPr>
            <a:lvl3pPr marL="1003280" indent="0">
              <a:buNone/>
              <a:defRPr sz="1975" b="1"/>
            </a:lvl3pPr>
            <a:lvl4pPr marL="1504920" indent="0">
              <a:buNone/>
              <a:defRPr sz="1756" b="1"/>
            </a:lvl4pPr>
            <a:lvl5pPr marL="2006559" indent="0">
              <a:buNone/>
              <a:defRPr sz="1756" b="1"/>
            </a:lvl5pPr>
            <a:lvl6pPr marL="2508199" indent="0">
              <a:buNone/>
              <a:defRPr sz="1756" b="1"/>
            </a:lvl6pPr>
            <a:lvl7pPr marL="3009839" indent="0">
              <a:buNone/>
              <a:defRPr sz="1756" b="1"/>
            </a:lvl7pPr>
            <a:lvl8pPr marL="3511479" indent="0">
              <a:buNone/>
              <a:defRPr sz="1756" b="1"/>
            </a:lvl8pPr>
            <a:lvl9pPr marL="4013119" indent="0">
              <a:buNone/>
              <a:defRPr sz="1756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48624"/>
            <a:ext cx="4523137" cy="40428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44609"/>
            <a:ext cx="4545413" cy="904015"/>
          </a:xfrm>
        </p:spPr>
        <p:txBody>
          <a:bodyPr anchor="b"/>
          <a:lstStyle>
            <a:lvl1pPr marL="0" indent="0">
              <a:buNone/>
              <a:defRPr sz="2633" b="1"/>
            </a:lvl1pPr>
            <a:lvl2pPr marL="501640" indent="0">
              <a:buNone/>
              <a:defRPr sz="2194" b="1"/>
            </a:lvl2pPr>
            <a:lvl3pPr marL="1003280" indent="0">
              <a:buNone/>
              <a:defRPr sz="1975" b="1"/>
            </a:lvl3pPr>
            <a:lvl4pPr marL="1504920" indent="0">
              <a:buNone/>
              <a:defRPr sz="1756" b="1"/>
            </a:lvl4pPr>
            <a:lvl5pPr marL="2006559" indent="0">
              <a:buNone/>
              <a:defRPr sz="1756" b="1"/>
            </a:lvl5pPr>
            <a:lvl6pPr marL="2508199" indent="0">
              <a:buNone/>
              <a:defRPr sz="1756" b="1"/>
            </a:lvl6pPr>
            <a:lvl7pPr marL="3009839" indent="0">
              <a:buNone/>
              <a:defRPr sz="1756" b="1"/>
            </a:lvl7pPr>
            <a:lvl8pPr marL="3511479" indent="0">
              <a:buNone/>
              <a:defRPr sz="1756" b="1"/>
            </a:lvl8pPr>
            <a:lvl9pPr marL="4013119" indent="0">
              <a:buNone/>
              <a:defRPr sz="1756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48624"/>
            <a:ext cx="4545413" cy="40428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635F-743E-F043-BED6-D70B096552AE}" type="datetimeFigureOut">
              <a:rPr lang="pl-GB" smtClean="0"/>
              <a:t>31/01/2022</a:t>
            </a:fld>
            <a:endParaRPr lang="pl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0ADA-3B70-5847-8C6D-20858E1DD96B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2364021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635F-743E-F043-BED6-D70B096552AE}" type="datetimeFigureOut">
              <a:rPr lang="pl-GB" smtClean="0"/>
              <a:t>31/01/2022</a:t>
            </a:fld>
            <a:endParaRPr lang="pl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0ADA-3B70-5847-8C6D-20858E1DD96B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171070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635F-743E-F043-BED6-D70B096552AE}" type="datetimeFigureOut">
              <a:rPr lang="pl-GB" smtClean="0"/>
              <a:t>31/01/2022</a:t>
            </a:fld>
            <a:endParaRPr lang="pl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0ADA-3B70-5847-8C6D-20858E1DD96B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538557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1650"/>
            <a:ext cx="3448388" cy="1755775"/>
          </a:xfrm>
        </p:spPr>
        <p:txBody>
          <a:bodyPr anchor="b"/>
          <a:lstStyle>
            <a:lvl1pPr>
              <a:defRPr sz="351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3426"/>
            <a:ext cx="5412730" cy="5347450"/>
          </a:xfrm>
        </p:spPr>
        <p:txBody>
          <a:bodyPr/>
          <a:lstStyle>
            <a:lvl1pPr>
              <a:defRPr sz="3511"/>
            </a:lvl1pPr>
            <a:lvl2pPr>
              <a:defRPr sz="3072"/>
            </a:lvl2pPr>
            <a:lvl3pPr>
              <a:defRPr sz="2633"/>
            </a:lvl3pPr>
            <a:lvl4pPr>
              <a:defRPr sz="2194"/>
            </a:lvl4pPr>
            <a:lvl5pPr>
              <a:defRPr sz="2194"/>
            </a:lvl5pPr>
            <a:lvl6pPr>
              <a:defRPr sz="2194"/>
            </a:lvl6pPr>
            <a:lvl7pPr>
              <a:defRPr sz="2194"/>
            </a:lvl7pPr>
            <a:lvl8pPr>
              <a:defRPr sz="2194"/>
            </a:lvl8pPr>
            <a:lvl9pPr>
              <a:defRPr sz="2194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57425"/>
            <a:ext cx="3448388" cy="4182159"/>
          </a:xfrm>
        </p:spPr>
        <p:txBody>
          <a:bodyPr/>
          <a:lstStyle>
            <a:lvl1pPr marL="0" indent="0">
              <a:buNone/>
              <a:defRPr sz="1756"/>
            </a:lvl1pPr>
            <a:lvl2pPr marL="501640" indent="0">
              <a:buNone/>
              <a:defRPr sz="1536"/>
            </a:lvl2pPr>
            <a:lvl3pPr marL="1003280" indent="0">
              <a:buNone/>
              <a:defRPr sz="1317"/>
            </a:lvl3pPr>
            <a:lvl4pPr marL="1504920" indent="0">
              <a:buNone/>
              <a:defRPr sz="1097"/>
            </a:lvl4pPr>
            <a:lvl5pPr marL="2006559" indent="0">
              <a:buNone/>
              <a:defRPr sz="1097"/>
            </a:lvl5pPr>
            <a:lvl6pPr marL="2508199" indent="0">
              <a:buNone/>
              <a:defRPr sz="1097"/>
            </a:lvl6pPr>
            <a:lvl7pPr marL="3009839" indent="0">
              <a:buNone/>
              <a:defRPr sz="1097"/>
            </a:lvl7pPr>
            <a:lvl8pPr marL="3511479" indent="0">
              <a:buNone/>
              <a:defRPr sz="1097"/>
            </a:lvl8pPr>
            <a:lvl9pPr marL="4013119" indent="0">
              <a:buNone/>
              <a:defRPr sz="1097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635F-743E-F043-BED6-D70B096552AE}" type="datetimeFigureOut">
              <a:rPr lang="pl-GB" smtClean="0"/>
              <a:t>31/01/2022</a:t>
            </a:fld>
            <a:endParaRPr lang="pl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0ADA-3B70-5847-8C6D-20858E1DD96B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3021084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1650"/>
            <a:ext cx="3448388" cy="1755775"/>
          </a:xfrm>
        </p:spPr>
        <p:txBody>
          <a:bodyPr anchor="b"/>
          <a:lstStyle>
            <a:lvl1pPr>
              <a:defRPr sz="351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3426"/>
            <a:ext cx="5412730" cy="5347450"/>
          </a:xfrm>
        </p:spPr>
        <p:txBody>
          <a:bodyPr anchor="t"/>
          <a:lstStyle>
            <a:lvl1pPr marL="0" indent="0">
              <a:buNone/>
              <a:defRPr sz="3511"/>
            </a:lvl1pPr>
            <a:lvl2pPr marL="501640" indent="0">
              <a:buNone/>
              <a:defRPr sz="3072"/>
            </a:lvl2pPr>
            <a:lvl3pPr marL="1003280" indent="0">
              <a:buNone/>
              <a:defRPr sz="2633"/>
            </a:lvl3pPr>
            <a:lvl4pPr marL="1504920" indent="0">
              <a:buNone/>
              <a:defRPr sz="2194"/>
            </a:lvl4pPr>
            <a:lvl5pPr marL="2006559" indent="0">
              <a:buNone/>
              <a:defRPr sz="2194"/>
            </a:lvl5pPr>
            <a:lvl6pPr marL="2508199" indent="0">
              <a:buNone/>
              <a:defRPr sz="2194"/>
            </a:lvl6pPr>
            <a:lvl7pPr marL="3009839" indent="0">
              <a:buNone/>
              <a:defRPr sz="2194"/>
            </a:lvl7pPr>
            <a:lvl8pPr marL="3511479" indent="0">
              <a:buNone/>
              <a:defRPr sz="2194"/>
            </a:lvl8pPr>
            <a:lvl9pPr marL="4013119" indent="0">
              <a:buNone/>
              <a:defRPr sz="2194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57425"/>
            <a:ext cx="3448388" cy="4182159"/>
          </a:xfrm>
        </p:spPr>
        <p:txBody>
          <a:bodyPr/>
          <a:lstStyle>
            <a:lvl1pPr marL="0" indent="0">
              <a:buNone/>
              <a:defRPr sz="1756"/>
            </a:lvl1pPr>
            <a:lvl2pPr marL="501640" indent="0">
              <a:buNone/>
              <a:defRPr sz="1536"/>
            </a:lvl2pPr>
            <a:lvl3pPr marL="1003280" indent="0">
              <a:buNone/>
              <a:defRPr sz="1317"/>
            </a:lvl3pPr>
            <a:lvl4pPr marL="1504920" indent="0">
              <a:buNone/>
              <a:defRPr sz="1097"/>
            </a:lvl4pPr>
            <a:lvl5pPr marL="2006559" indent="0">
              <a:buNone/>
              <a:defRPr sz="1097"/>
            </a:lvl5pPr>
            <a:lvl6pPr marL="2508199" indent="0">
              <a:buNone/>
              <a:defRPr sz="1097"/>
            </a:lvl6pPr>
            <a:lvl7pPr marL="3009839" indent="0">
              <a:buNone/>
              <a:defRPr sz="1097"/>
            </a:lvl7pPr>
            <a:lvl8pPr marL="3511479" indent="0">
              <a:buNone/>
              <a:defRPr sz="1097"/>
            </a:lvl8pPr>
            <a:lvl9pPr marL="4013119" indent="0">
              <a:buNone/>
              <a:defRPr sz="1097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635F-743E-F043-BED6-D70B096552AE}" type="datetimeFigureOut">
              <a:rPr lang="pl-GB" smtClean="0"/>
              <a:t>31/01/2022</a:t>
            </a:fld>
            <a:endParaRPr lang="pl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20ADA-3B70-5847-8C6D-20858E1DD96B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1774959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0625"/>
            <a:ext cx="9221689" cy="1454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03116"/>
            <a:ext cx="9221689" cy="477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6974330"/>
            <a:ext cx="2405658" cy="400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5635F-743E-F043-BED6-D70B096552AE}" type="datetimeFigureOut">
              <a:rPr lang="pl-GB" smtClean="0"/>
              <a:t>31/01/2022</a:t>
            </a:fld>
            <a:endParaRPr lang="pl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6974330"/>
            <a:ext cx="3608487" cy="400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6974330"/>
            <a:ext cx="2405658" cy="4006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20ADA-3B70-5847-8C6D-20858E1DD96B}" type="slidenum">
              <a:rPr lang="pl-GB" smtClean="0"/>
              <a:t>‹#›</a:t>
            </a:fld>
            <a:endParaRPr lang="pl-GB"/>
          </a:p>
        </p:txBody>
      </p:sp>
    </p:spTree>
    <p:extLst>
      <p:ext uri="{BB962C8B-B14F-4D97-AF65-F5344CB8AC3E}">
        <p14:creationId xmlns:p14="http://schemas.microsoft.com/office/powerpoint/2010/main" val="171685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3280" rtl="0" eaLnBrk="1" latinLnBrk="0" hangingPunct="1">
        <a:lnSpc>
          <a:spcPct val="90000"/>
        </a:lnSpc>
        <a:spcBef>
          <a:spcPct val="0"/>
        </a:spcBef>
        <a:buNone/>
        <a:defRPr sz="48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0820" indent="-250820" algn="l" defTabSz="1003280" rtl="0" eaLnBrk="1" latinLnBrk="0" hangingPunct="1">
        <a:lnSpc>
          <a:spcPct val="90000"/>
        </a:lnSpc>
        <a:spcBef>
          <a:spcPts val="1097"/>
        </a:spcBef>
        <a:buFont typeface="Arial" panose="020B0604020202020204" pitchFamily="34" charset="0"/>
        <a:buChar char="•"/>
        <a:defRPr sz="3072" kern="1200">
          <a:solidFill>
            <a:schemeClr val="tx1"/>
          </a:solidFill>
          <a:latin typeface="+mn-lt"/>
          <a:ea typeface="+mn-ea"/>
          <a:cs typeface="+mn-cs"/>
        </a:defRPr>
      </a:lvl1pPr>
      <a:lvl2pPr marL="752460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2pPr>
      <a:lvl3pPr marL="1254100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2194" kern="1200">
          <a:solidFill>
            <a:schemeClr val="tx1"/>
          </a:solidFill>
          <a:latin typeface="+mn-lt"/>
          <a:ea typeface="+mn-ea"/>
          <a:cs typeface="+mn-cs"/>
        </a:defRPr>
      </a:lvl3pPr>
      <a:lvl4pPr marL="175573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25737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75901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326065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76229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4263939" indent="-250820" algn="l" defTabSz="1003280" rtl="0" eaLnBrk="1" latinLnBrk="0" hangingPunct="1">
        <a:lnSpc>
          <a:spcPct val="90000"/>
        </a:lnSpc>
        <a:spcBef>
          <a:spcPts val="549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1pPr>
      <a:lvl2pPr marL="501640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2pPr>
      <a:lvl3pPr marL="1003280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04920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0655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50819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300983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51147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4013119" algn="l" defTabSz="1003280" rtl="0" eaLnBrk="1" latinLnBrk="0" hangingPunct="1"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915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203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44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854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60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482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513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859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806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008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65267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</TotalTime>
  <Words>0</Words>
  <Application>Microsoft Macintosh PowerPoint</Application>
  <PresentationFormat>Niestandardowy</PresentationFormat>
  <Paragraphs>0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Karol Kotowicz</dc:creator>
  <cp:lastModifiedBy>Karol Kotowicz</cp:lastModifiedBy>
  <cp:revision>3</cp:revision>
  <dcterms:created xsi:type="dcterms:W3CDTF">2022-01-30T20:27:56Z</dcterms:created>
  <dcterms:modified xsi:type="dcterms:W3CDTF">2022-01-31T09:14:14Z</dcterms:modified>
</cp:coreProperties>
</file>